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Montserrat"/>
      <p:regular r:id="rId13"/>
      <p:bold r:id="rId14"/>
      <p:italic r:id="rId15"/>
      <p:boldItalic r:id="rId16"/>
    </p:embeddedFont>
    <p:embeddedFont>
      <p:font typeface="Lato"/>
      <p:regular r:id="rId17"/>
      <p:bold r:id="rId18"/>
      <p:italic r:id="rId19"/>
      <p:boldItalic r:id="rId20"/>
    </p:embeddedFont>
    <p:embeddedFont>
      <p:font typeface="Average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Average-regular.fntdata"/><Relationship Id="rId13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italic.fntdata"/><Relationship Id="rId14" Type="http://schemas.openxmlformats.org/officeDocument/2006/relationships/font" Target="fonts/Montserrat-bold.fntdata"/><Relationship Id="rId17" Type="http://schemas.openxmlformats.org/officeDocument/2006/relationships/font" Target="fonts/Lato-regular.fntdata"/><Relationship Id="rId16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italic.fntdata"/><Relationship Id="rId6" Type="http://schemas.openxmlformats.org/officeDocument/2006/relationships/slide" Target="slides/slide1.xml"/><Relationship Id="rId18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87997393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87997393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7e8104bba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7e8104bba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7e8104bba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7e8104bba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7e8104bba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7e8104bba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f87997393_0_1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f87997393_0_1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Yes. This looks good. Polish up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action="ppaction://hlinksldjump"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 action="ppaction://hlinksldjump"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 action="ppaction://hlinksldjump"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 action="ppaction://hlinksldjump"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661600" y="1648963"/>
            <a:ext cx="4195800" cy="21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Adding Your P.O.’s to ROMS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968850" y="45402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/>
              <a:t>Showing just how simple it really is</a:t>
            </a:r>
            <a:endParaRPr sz="1200"/>
          </a:p>
        </p:txBody>
      </p:sp>
      <p:pic>
        <p:nvPicPr>
          <p:cNvPr id="230" name="Google Shape;2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000" y="36500"/>
            <a:ext cx="3959526" cy="8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/>
          <p:nvPr>
            <p:ph type="title"/>
          </p:nvPr>
        </p:nvSpPr>
        <p:spPr>
          <a:xfrm>
            <a:off x="76050" y="41100"/>
            <a:ext cx="25602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8FFF"/>
                </a:solidFill>
              </a:rPr>
              <a:t>Home Screen</a:t>
            </a:r>
            <a:endParaRPr>
              <a:solidFill>
                <a:srgbClr val="008FFF"/>
              </a:solidFill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143550" y="1654525"/>
            <a:ext cx="1028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Start Here</a:t>
            </a:r>
            <a:endParaRPr sz="2200"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4443274" y="2097575"/>
            <a:ext cx="4212300" cy="23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267300" y="2264375"/>
            <a:ext cx="781200" cy="284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pic>
        <p:nvPicPr>
          <p:cNvPr id="239" name="Google Shape;23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875" y="842876"/>
            <a:ext cx="7835724" cy="391347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/>
          <p:nvPr/>
        </p:nvSpPr>
        <p:spPr>
          <a:xfrm>
            <a:off x="1165350" y="2281925"/>
            <a:ext cx="663600" cy="24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9"/>
          <p:cNvSpPr txBox="1"/>
          <p:nvPr/>
        </p:nvSpPr>
        <p:spPr>
          <a:xfrm>
            <a:off x="-29950" y="2571500"/>
            <a:ext cx="136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Next</a:t>
            </a:r>
            <a:r>
              <a:rPr lang="en-GB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 Here </a:t>
            </a:r>
            <a:endParaRPr sz="1800"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47" name="Google Shape;2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225" y="1148850"/>
            <a:ext cx="8008675" cy="36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9"/>
          <p:cNvSpPr/>
          <p:nvPr/>
        </p:nvSpPr>
        <p:spPr>
          <a:xfrm>
            <a:off x="1092225" y="2646800"/>
            <a:ext cx="663600" cy="24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/>
          <p:nvPr>
            <p:ph type="title"/>
          </p:nvPr>
        </p:nvSpPr>
        <p:spPr>
          <a:xfrm>
            <a:off x="1297500" y="393750"/>
            <a:ext cx="31338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7900900" y="561800"/>
            <a:ext cx="115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Then</a:t>
            </a:r>
            <a:r>
              <a:rPr lang="en-GB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 Here </a:t>
            </a:r>
            <a:endParaRPr sz="1800"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55" name="Google Shape;2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75" y="1349625"/>
            <a:ext cx="8662050" cy="369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/>
          <p:nvPr/>
        </p:nvSpPr>
        <p:spPr>
          <a:xfrm>
            <a:off x="7942225" y="2167150"/>
            <a:ext cx="972300" cy="24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0"/>
          <p:cNvSpPr/>
          <p:nvPr/>
        </p:nvSpPr>
        <p:spPr>
          <a:xfrm>
            <a:off x="8348200" y="962000"/>
            <a:ext cx="256500" cy="1070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0"/>
          <p:cNvSpPr/>
          <p:nvPr/>
        </p:nvSpPr>
        <p:spPr>
          <a:xfrm>
            <a:off x="3527550" y="2933150"/>
            <a:ext cx="228000" cy="1852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/>
          <p:nvPr>
            <p:ph type="title"/>
          </p:nvPr>
        </p:nvSpPr>
        <p:spPr>
          <a:xfrm>
            <a:off x="46175" y="1700663"/>
            <a:ext cx="1875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00"/>
                </a:solidFill>
              </a:rPr>
              <a:t>Enter PO Details</a:t>
            </a:r>
            <a:endParaRPr sz="2200">
              <a:solidFill>
                <a:srgbClr val="FFFF00"/>
              </a:solidFill>
            </a:endParaRPr>
          </a:p>
        </p:txBody>
      </p:sp>
      <p:pic>
        <p:nvPicPr>
          <p:cNvPr id="264" name="Google Shape;2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6775" y="885975"/>
            <a:ext cx="6990377" cy="328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1"/>
          <p:cNvSpPr txBox="1"/>
          <p:nvPr/>
        </p:nvSpPr>
        <p:spPr>
          <a:xfrm>
            <a:off x="6264550" y="4396850"/>
            <a:ext cx="259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Add Each Line Item to the Grid</a:t>
            </a:r>
            <a:endParaRPr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p21"/>
          <p:cNvSpPr/>
          <p:nvPr/>
        </p:nvSpPr>
        <p:spPr>
          <a:xfrm>
            <a:off x="8482650" y="2730750"/>
            <a:ext cx="186600" cy="1625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1"/>
          <p:cNvSpPr/>
          <p:nvPr/>
        </p:nvSpPr>
        <p:spPr>
          <a:xfrm>
            <a:off x="8160275" y="2214575"/>
            <a:ext cx="764700" cy="400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1"/>
          <p:cNvSpPr txBox="1"/>
          <p:nvPr/>
        </p:nvSpPr>
        <p:spPr>
          <a:xfrm>
            <a:off x="128850" y="3771275"/>
            <a:ext cx="1820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When Finished, </a:t>
            </a:r>
            <a:r>
              <a:rPr lang="en-GB" sz="13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Click Submit To Save </a:t>
            </a:r>
            <a:endParaRPr sz="13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21"/>
          <p:cNvSpPr/>
          <p:nvPr/>
        </p:nvSpPr>
        <p:spPr>
          <a:xfrm>
            <a:off x="1949552" y="3957525"/>
            <a:ext cx="3300900" cy="15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21"/>
          <p:cNvPicPr preferRelativeResize="0"/>
          <p:nvPr/>
        </p:nvPicPr>
        <p:blipFill rotWithShape="1">
          <a:blip r:embed="rId4">
            <a:alphaModFix/>
          </a:blip>
          <a:srcRect b="8224" l="64298" r="21073" t="64128"/>
          <a:stretch/>
        </p:blipFill>
        <p:spPr>
          <a:xfrm>
            <a:off x="2170050" y="2475725"/>
            <a:ext cx="1141725" cy="12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 rotWithShape="1">
          <a:blip r:embed="rId5">
            <a:alphaModFix/>
          </a:blip>
          <a:srcRect b="7011" l="68137" r="22155" t="64036"/>
          <a:stretch/>
        </p:blipFill>
        <p:spPr>
          <a:xfrm>
            <a:off x="3311775" y="2475725"/>
            <a:ext cx="1043600" cy="174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/>
          <p:cNvPicPr preferRelativeResize="0"/>
          <p:nvPr/>
        </p:nvPicPr>
        <p:blipFill rotWithShape="1">
          <a:blip r:embed="rId6">
            <a:alphaModFix/>
          </a:blip>
          <a:srcRect b="10121" l="72137" r="18153" t="71875"/>
          <a:stretch/>
        </p:blipFill>
        <p:spPr>
          <a:xfrm>
            <a:off x="4438650" y="2475725"/>
            <a:ext cx="1095300" cy="11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"/>
          <p:cNvSpPr txBox="1"/>
          <p:nvPr>
            <p:ph type="title"/>
          </p:nvPr>
        </p:nvSpPr>
        <p:spPr>
          <a:xfrm>
            <a:off x="2955475" y="3822300"/>
            <a:ext cx="4194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4A86E8"/>
                </a:solidFill>
              </a:rPr>
              <a:t>Now you can see, search, edit, &amp; print all of your PO’s</a:t>
            </a:r>
            <a:endParaRPr sz="2200">
              <a:solidFill>
                <a:srgbClr val="4A86E8"/>
              </a:solidFill>
            </a:endParaRPr>
          </a:p>
        </p:txBody>
      </p:sp>
      <p:pic>
        <p:nvPicPr>
          <p:cNvPr id="278" name="Google Shape;2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300" y="280925"/>
            <a:ext cx="7867301" cy="33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2"/>
          <p:cNvSpPr/>
          <p:nvPr/>
        </p:nvSpPr>
        <p:spPr>
          <a:xfrm>
            <a:off x="3961325" y="1693750"/>
            <a:ext cx="228000" cy="17493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"/>
          <p:cNvSpPr txBox="1"/>
          <p:nvPr>
            <p:ph type="title"/>
          </p:nvPr>
        </p:nvSpPr>
        <p:spPr>
          <a:xfrm>
            <a:off x="894175" y="2903875"/>
            <a:ext cx="19749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grpSp>
        <p:nvGrpSpPr>
          <p:cNvPr id="285" name="Google Shape;285;p23"/>
          <p:cNvGrpSpPr/>
          <p:nvPr/>
        </p:nvGrpSpPr>
        <p:grpSpPr>
          <a:xfrm>
            <a:off x="3845595" y="2030516"/>
            <a:ext cx="3159984" cy="2439109"/>
            <a:chOff x="3553042" y="1657806"/>
            <a:chExt cx="3461100" cy="2671532"/>
          </a:xfrm>
        </p:grpSpPr>
        <p:sp>
          <p:nvSpPr>
            <p:cNvPr id="286" name="Google Shape;286;p23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294" name="Google Shape;294;p23"/>
          <p:cNvPicPr preferRelativeResize="0"/>
          <p:nvPr/>
        </p:nvPicPr>
        <p:blipFill rotWithShape="1">
          <a:blip r:embed="rId3">
            <a:alphaModFix/>
          </a:blip>
          <a:srcRect b="26215" l="45356" r="19582" t="50734"/>
          <a:stretch/>
        </p:blipFill>
        <p:spPr>
          <a:xfrm>
            <a:off x="3893905" y="2082663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3"/>
          <p:cNvSpPr/>
          <p:nvPr/>
        </p:nvSpPr>
        <p:spPr>
          <a:xfrm flipH="1">
            <a:off x="3789992" y="2214971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6" name="Google Shape;296;p23"/>
          <p:cNvGrpSpPr/>
          <p:nvPr/>
        </p:nvGrpSpPr>
        <p:grpSpPr>
          <a:xfrm>
            <a:off x="6541255" y="3023279"/>
            <a:ext cx="1024386" cy="1522884"/>
            <a:chOff x="6505573" y="2745170"/>
            <a:chExt cx="1122000" cy="1668000"/>
          </a:xfrm>
        </p:grpSpPr>
        <p:sp>
          <p:nvSpPr>
            <p:cNvPr id="297" name="Google Shape;297;p23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01" name="Google Shape;301;p23"/>
          <p:cNvPicPr preferRelativeResize="0"/>
          <p:nvPr/>
        </p:nvPicPr>
        <p:blipFill rotWithShape="1">
          <a:blip r:embed="rId3">
            <a:alphaModFix/>
          </a:blip>
          <a:srcRect b="16020" l="53168" r="26238" t="53058"/>
          <a:stretch/>
        </p:blipFill>
        <p:spPr>
          <a:xfrm>
            <a:off x="6540872" y="3090796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3"/>
          <p:cNvSpPr/>
          <p:nvPr/>
        </p:nvSpPr>
        <p:spPr>
          <a:xfrm flipH="1">
            <a:off x="6540786" y="3091015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3" name="Google Shape;303;p23"/>
          <p:cNvGrpSpPr/>
          <p:nvPr/>
        </p:nvGrpSpPr>
        <p:grpSpPr>
          <a:xfrm>
            <a:off x="6184620" y="3598922"/>
            <a:ext cx="520684" cy="1036470"/>
            <a:chOff x="9543736" y="4486132"/>
            <a:chExt cx="570300" cy="1135235"/>
          </a:xfrm>
        </p:grpSpPr>
        <p:sp>
          <p:nvSpPr>
            <p:cNvPr id="304" name="Google Shape;304;p23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3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3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08" name="Google Shape;308;p23"/>
          <p:cNvPicPr preferRelativeResize="0"/>
          <p:nvPr/>
        </p:nvPicPr>
        <p:blipFill rotWithShape="1">
          <a:blip r:embed="rId3">
            <a:alphaModFix/>
          </a:blip>
          <a:srcRect b="36733" l="41330" r="47980" t="42211"/>
          <a:stretch/>
        </p:blipFill>
        <p:spPr>
          <a:xfrm>
            <a:off x="6184187" y="3598584"/>
            <a:ext cx="520500" cy="8889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09" name="Google Shape;309;p23"/>
          <p:cNvSpPr/>
          <p:nvPr/>
        </p:nvSpPr>
        <p:spPr>
          <a:xfrm flipH="1">
            <a:off x="6184059" y="3619734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0" name="Google Shape;310;p23"/>
          <p:cNvGrpSpPr/>
          <p:nvPr/>
        </p:nvGrpSpPr>
        <p:grpSpPr>
          <a:xfrm>
            <a:off x="7343579" y="3920386"/>
            <a:ext cx="455496" cy="692277"/>
            <a:chOff x="7384375" y="3728000"/>
            <a:chExt cx="498900" cy="758244"/>
          </a:xfrm>
        </p:grpSpPr>
        <p:sp>
          <p:nvSpPr>
            <p:cNvPr id="311" name="Google Shape;311;p23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" name="Google Shape;315;p23"/>
          <p:cNvGrpSpPr/>
          <p:nvPr/>
        </p:nvGrpSpPr>
        <p:grpSpPr>
          <a:xfrm>
            <a:off x="7343611" y="4038783"/>
            <a:ext cx="478081" cy="462776"/>
            <a:chOff x="7384385" y="3857442"/>
            <a:chExt cx="523637" cy="506874"/>
          </a:xfrm>
        </p:grpSpPr>
        <p:sp>
          <p:nvSpPr>
            <p:cNvPr id="316" name="Google Shape;316;p23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7" name="Google Shape;317;p23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318" name="Google Shape;318;p23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320" name="Google Shape;320;p23"/>
          <p:cNvPicPr preferRelativeResize="0"/>
          <p:nvPr/>
        </p:nvPicPr>
        <p:blipFill rotWithShape="1">
          <a:blip r:embed="rId3">
            <a:alphaModFix/>
          </a:blip>
          <a:srcRect b="36557" l="48584" r="37425" t="47335"/>
          <a:stretch/>
        </p:blipFill>
        <p:spPr>
          <a:xfrm>
            <a:off x="7370680" y="4067566"/>
            <a:ext cx="400500" cy="3993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21" name="Google Shape;321;p23"/>
          <p:cNvGrpSpPr/>
          <p:nvPr/>
        </p:nvGrpSpPr>
        <p:grpSpPr>
          <a:xfrm>
            <a:off x="7889618" y="3920386"/>
            <a:ext cx="435785" cy="692277"/>
            <a:chOff x="7982421" y="3727763"/>
            <a:chExt cx="477311" cy="758244"/>
          </a:xfrm>
        </p:grpSpPr>
        <p:sp>
          <p:nvSpPr>
            <p:cNvPr id="322" name="Google Shape;322;p23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fmla="val 15418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3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fmla="val 12273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3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3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30" name="Google Shape;330;p23"/>
          <p:cNvPicPr preferRelativeResize="0"/>
          <p:nvPr/>
        </p:nvPicPr>
        <p:blipFill rotWithShape="1">
          <a:blip r:embed="rId3">
            <a:alphaModFix/>
          </a:blip>
          <a:srcRect b="27092" l="49668" r="37351" t="55915"/>
          <a:stretch/>
        </p:blipFill>
        <p:spPr>
          <a:xfrm>
            <a:off x="7906010" y="4063587"/>
            <a:ext cx="379200" cy="429900"/>
          </a:xfrm>
          <a:prstGeom prst="roundRect">
            <a:avLst>
              <a:gd fmla="val 7794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750" y="351650"/>
            <a:ext cx="6320325" cy="1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