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Montserrat"/>
      <p:regular r:id="rId14"/>
      <p:bold r:id="rId15"/>
      <p:italic r:id="rId16"/>
      <p:boldItalic r:id="rId17"/>
    </p:embeddedFont>
    <p:embeddedFont>
      <p:font typeface="Lato"/>
      <p:regular r:id="rId18"/>
      <p:bold r:id="rId19"/>
      <p:italic r:id="rId20"/>
      <p:boldItalic r:id="rId21"/>
    </p:embeddedFont>
    <p:embeddedFont>
      <p:font typeface="Average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italic.fntdata"/><Relationship Id="rId11" Type="http://schemas.openxmlformats.org/officeDocument/2006/relationships/slide" Target="slides/slide6.xml"/><Relationship Id="rId22" Type="http://schemas.openxmlformats.org/officeDocument/2006/relationships/font" Target="fonts/Average-regular.fntdata"/><Relationship Id="rId10" Type="http://schemas.openxmlformats.org/officeDocument/2006/relationships/slide" Target="slides/slide5.xml"/><Relationship Id="rId21" Type="http://schemas.openxmlformats.org/officeDocument/2006/relationships/font" Target="fonts/La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bold.fntdata"/><Relationship Id="rId14" Type="http://schemas.openxmlformats.org/officeDocument/2006/relationships/font" Target="fonts/Montserrat-regular.fntdata"/><Relationship Id="rId17" Type="http://schemas.openxmlformats.org/officeDocument/2006/relationships/font" Target="fonts/Montserrat-boldItalic.fntdata"/><Relationship Id="rId16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bold.fntdata"/><Relationship Id="rId6" Type="http://schemas.openxmlformats.org/officeDocument/2006/relationships/slide" Target="slides/slide1.xml"/><Relationship Id="rId18" Type="http://schemas.openxmlformats.org/officeDocument/2006/relationships/font" Target="fonts/La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87997393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87997393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8799739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8799739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7e8104bba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7e8104bba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e8104bba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7e8104bba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7e8104bba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7e8104bba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7e8104bba5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7e8104bba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f87997393_0_1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f87997393_0_1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Yes. This looks good. Polish up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action="ppaction://hlinksldjump"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 action="ppaction://hlinksldjump" r:id="rId4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 action="ppaction://hlinksldjump" r:id="rId5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 action="ppaction://hlinksldjump" r:id="rId6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2783625" y="1343300"/>
            <a:ext cx="5588400" cy="21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Adding Your Customer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 ROMS</a:t>
            </a:r>
            <a:endParaRPr/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5968850" y="45402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/>
              <a:t>Showing just how simple it really is</a:t>
            </a:r>
            <a:endParaRPr sz="1200"/>
          </a:p>
        </p:txBody>
      </p:sp>
      <p:pic>
        <p:nvPicPr>
          <p:cNvPr id="230" name="Google Shape;23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000" y="36500"/>
            <a:ext cx="3959526" cy="82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/>
          <p:nvPr>
            <p:ph type="title"/>
          </p:nvPr>
        </p:nvSpPr>
        <p:spPr>
          <a:xfrm>
            <a:off x="76050" y="41100"/>
            <a:ext cx="25602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8FFF"/>
                </a:solidFill>
              </a:rPr>
              <a:t>Home Screen</a:t>
            </a:r>
            <a:endParaRPr>
              <a:solidFill>
                <a:srgbClr val="008FFF"/>
              </a:solidFill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4572001" y="170350"/>
            <a:ext cx="899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00FF00"/>
                </a:solidFill>
                <a:latin typeface="Montserrat"/>
                <a:ea typeface="Montserrat"/>
                <a:cs typeface="Montserrat"/>
                <a:sym typeface="Montserrat"/>
              </a:rPr>
              <a:t>Simple</a:t>
            </a:r>
            <a:endParaRPr i="1" sz="18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5713575" y="170350"/>
            <a:ext cx="19548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00FF00"/>
                </a:solidFill>
                <a:latin typeface="Montserrat"/>
                <a:ea typeface="Montserrat"/>
                <a:cs typeface="Montserrat"/>
                <a:sym typeface="Montserrat"/>
              </a:rPr>
              <a:t>Easy to Navigate</a:t>
            </a:r>
            <a:endParaRPr i="1">
              <a:solidFill>
                <a:srgbClr val="00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7640701" y="170350"/>
            <a:ext cx="14364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00FF00"/>
                </a:solidFill>
                <a:latin typeface="Montserrat"/>
                <a:ea typeface="Montserrat"/>
                <a:cs typeface="Montserrat"/>
                <a:sym typeface="Montserrat"/>
              </a:rPr>
              <a:t>Easy Training</a:t>
            </a:r>
            <a:endParaRPr i="1">
              <a:solidFill>
                <a:srgbClr val="00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212675" y="2048600"/>
            <a:ext cx="1028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Start Here</a:t>
            </a:r>
            <a:endParaRPr sz="2200">
              <a:solidFill>
                <a:srgbClr val="FF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4443274" y="2097575"/>
            <a:ext cx="4212300" cy="23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1" name="Google Shape;241;p18"/>
          <p:cNvSpPr/>
          <p:nvPr/>
        </p:nvSpPr>
        <p:spPr>
          <a:xfrm>
            <a:off x="336425" y="2571750"/>
            <a:ext cx="781200" cy="284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42" name="Google Shape;242;p18"/>
          <p:cNvSpPr txBox="1"/>
          <p:nvPr/>
        </p:nvSpPr>
        <p:spPr>
          <a:xfrm>
            <a:off x="3470851" y="170350"/>
            <a:ext cx="899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00FF00"/>
                </a:solidFill>
                <a:latin typeface="Montserrat"/>
                <a:ea typeface="Montserrat"/>
                <a:cs typeface="Montserrat"/>
                <a:sym typeface="Montserrat"/>
              </a:rPr>
              <a:t>Fast</a:t>
            </a:r>
            <a:endParaRPr i="1" sz="18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43" name="Google Shape;2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375" y="1167801"/>
            <a:ext cx="7835724" cy="391347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8"/>
          <p:cNvSpPr/>
          <p:nvPr/>
        </p:nvSpPr>
        <p:spPr>
          <a:xfrm>
            <a:off x="1165350" y="2606850"/>
            <a:ext cx="663600" cy="24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9"/>
          <p:cNvSpPr txBox="1"/>
          <p:nvPr/>
        </p:nvSpPr>
        <p:spPr>
          <a:xfrm>
            <a:off x="-64500" y="3988725"/>
            <a:ext cx="136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Next</a:t>
            </a:r>
            <a:r>
              <a:rPr lang="en-GB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 Here </a:t>
            </a:r>
            <a:endParaRPr sz="1800">
              <a:solidFill>
                <a:srgbClr val="FF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51" name="Google Shape;25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225" y="1148850"/>
            <a:ext cx="8008675" cy="36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/>
          <p:nvPr/>
        </p:nvSpPr>
        <p:spPr>
          <a:xfrm>
            <a:off x="1045475" y="4064025"/>
            <a:ext cx="663600" cy="24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/>
          <p:nvPr>
            <p:ph type="title"/>
          </p:nvPr>
        </p:nvSpPr>
        <p:spPr>
          <a:xfrm>
            <a:off x="1297500" y="393750"/>
            <a:ext cx="31338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0"/>
          <p:cNvSpPr txBox="1"/>
          <p:nvPr/>
        </p:nvSpPr>
        <p:spPr>
          <a:xfrm>
            <a:off x="8031800" y="430450"/>
            <a:ext cx="115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Then</a:t>
            </a:r>
            <a:r>
              <a:rPr lang="en-GB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 Here </a:t>
            </a:r>
            <a:endParaRPr sz="1800">
              <a:solidFill>
                <a:srgbClr val="FF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59" name="Google Shape;2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0" y="2005275"/>
            <a:ext cx="8839199" cy="236206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0"/>
          <p:cNvSpPr/>
          <p:nvPr/>
        </p:nvSpPr>
        <p:spPr>
          <a:xfrm>
            <a:off x="8441450" y="954350"/>
            <a:ext cx="331800" cy="1368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0"/>
          <p:cNvSpPr/>
          <p:nvPr/>
        </p:nvSpPr>
        <p:spPr>
          <a:xfrm>
            <a:off x="8044400" y="2446950"/>
            <a:ext cx="972300" cy="24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>
            <p:ph type="title"/>
          </p:nvPr>
        </p:nvSpPr>
        <p:spPr>
          <a:xfrm>
            <a:off x="46175" y="1700663"/>
            <a:ext cx="1875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00"/>
                </a:solidFill>
              </a:rPr>
              <a:t>Enter Basic Info</a:t>
            </a:r>
            <a:endParaRPr sz="2200">
              <a:solidFill>
                <a:srgbClr val="FFFF00"/>
              </a:solidFill>
            </a:endParaRPr>
          </a:p>
        </p:txBody>
      </p:sp>
      <p:sp>
        <p:nvSpPr>
          <p:cNvPr id="267" name="Google Shape;267;p21"/>
          <p:cNvSpPr txBox="1"/>
          <p:nvPr/>
        </p:nvSpPr>
        <p:spPr>
          <a:xfrm>
            <a:off x="96575" y="3837650"/>
            <a:ext cx="182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Click Submit To Save ~</a:t>
            </a:r>
            <a:endParaRPr sz="13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8" name="Google Shape;26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775" y="152400"/>
            <a:ext cx="7069826" cy="412018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1"/>
          <p:cNvSpPr txBox="1"/>
          <p:nvPr/>
        </p:nvSpPr>
        <p:spPr>
          <a:xfrm>
            <a:off x="3465575" y="4313875"/>
            <a:ext cx="3982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Congratulations, t</a:t>
            </a:r>
            <a:r>
              <a:rPr b="1" lang="en-GB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hat's</a:t>
            </a:r>
            <a:r>
              <a:rPr b="1" lang="en-GB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 it! </a:t>
            </a:r>
            <a:endParaRPr b="1" sz="17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You've</a:t>
            </a:r>
            <a:r>
              <a:rPr b="1" lang="en-GB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 entered a Customer!</a:t>
            </a:r>
            <a:endParaRPr b="1" sz="17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0" name="Google Shape;270;p21"/>
          <p:cNvSpPr txBox="1"/>
          <p:nvPr/>
        </p:nvSpPr>
        <p:spPr>
          <a:xfrm>
            <a:off x="-165950" y="2945075"/>
            <a:ext cx="398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 txBox="1"/>
          <p:nvPr>
            <p:ph type="title"/>
          </p:nvPr>
        </p:nvSpPr>
        <p:spPr>
          <a:xfrm>
            <a:off x="0" y="2114688"/>
            <a:ext cx="1875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4A86E8"/>
                </a:solidFill>
              </a:rPr>
              <a:t>Enter Additional Info</a:t>
            </a:r>
            <a:endParaRPr sz="2200">
              <a:solidFill>
                <a:srgbClr val="4A86E8"/>
              </a:solidFill>
            </a:endParaRPr>
          </a:p>
        </p:txBody>
      </p:sp>
      <p:sp>
        <p:nvSpPr>
          <p:cNvPr id="276" name="Google Shape;276;p22"/>
          <p:cNvSpPr txBox="1"/>
          <p:nvPr/>
        </p:nvSpPr>
        <p:spPr>
          <a:xfrm>
            <a:off x="200400" y="4758600"/>
            <a:ext cx="182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Click Submit To Save ~</a:t>
            </a:r>
            <a:endParaRPr sz="13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22"/>
          <p:cNvSpPr txBox="1"/>
          <p:nvPr/>
        </p:nvSpPr>
        <p:spPr>
          <a:xfrm>
            <a:off x="1161450" y="435525"/>
            <a:ext cx="281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Move on to add another customer</a:t>
            </a:r>
            <a:endParaRPr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22"/>
          <p:cNvSpPr txBox="1"/>
          <p:nvPr/>
        </p:nvSpPr>
        <p:spPr>
          <a:xfrm>
            <a:off x="7335000" y="327825"/>
            <a:ext cx="187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Or Continue With Current Customer</a:t>
            </a:r>
            <a:endParaRPr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9" name="Google Shape;27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600" y="1030400"/>
            <a:ext cx="7054675" cy="407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737" y="64375"/>
            <a:ext cx="2681822" cy="9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2"/>
          <p:cNvSpPr/>
          <p:nvPr/>
        </p:nvSpPr>
        <p:spPr>
          <a:xfrm>
            <a:off x="3975150" y="583725"/>
            <a:ext cx="1769700" cy="10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2"/>
          <p:cNvSpPr/>
          <p:nvPr/>
        </p:nvSpPr>
        <p:spPr>
          <a:xfrm>
            <a:off x="6602225" y="583725"/>
            <a:ext cx="732900" cy="1422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/>
          <p:nvPr>
            <p:ph type="title"/>
          </p:nvPr>
        </p:nvSpPr>
        <p:spPr>
          <a:xfrm>
            <a:off x="2038350" y="532325"/>
            <a:ext cx="50673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00"/>
                </a:solidFill>
              </a:rPr>
              <a:t>Easily Search &amp; Edit Customers</a:t>
            </a:r>
            <a:endParaRPr sz="2200">
              <a:solidFill>
                <a:srgbClr val="FFFF00"/>
              </a:solidFill>
            </a:endParaRPr>
          </a:p>
        </p:txBody>
      </p:sp>
      <p:pic>
        <p:nvPicPr>
          <p:cNvPr id="288" name="Google Shape;2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42125"/>
            <a:ext cx="8839200" cy="3354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"/>
          <p:cNvSpPr txBox="1"/>
          <p:nvPr>
            <p:ph type="title"/>
          </p:nvPr>
        </p:nvSpPr>
        <p:spPr>
          <a:xfrm>
            <a:off x="894175" y="2903875"/>
            <a:ext cx="19749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grpSp>
        <p:nvGrpSpPr>
          <p:cNvPr id="294" name="Google Shape;294;p24"/>
          <p:cNvGrpSpPr/>
          <p:nvPr/>
        </p:nvGrpSpPr>
        <p:grpSpPr>
          <a:xfrm>
            <a:off x="3845595" y="2030516"/>
            <a:ext cx="3159984" cy="2439109"/>
            <a:chOff x="3553042" y="1657806"/>
            <a:chExt cx="3461100" cy="2671532"/>
          </a:xfrm>
        </p:grpSpPr>
        <p:sp>
          <p:nvSpPr>
            <p:cNvPr id="295" name="Google Shape;295;p24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03" name="Google Shape;303;p24"/>
          <p:cNvPicPr preferRelativeResize="0"/>
          <p:nvPr/>
        </p:nvPicPr>
        <p:blipFill rotWithShape="1">
          <a:blip r:embed="rId3">
            <a:alphaModFix/>
          </a:blip>
          <a:srcRect b="26215" l="45356" r="19582" t="50734"/>
          <a:stretch/>
        </p:blipFill>
        <p:spPr>
          <a:xfrm>
            <a:off x="3893905" y="2082663"/>
            <a:ext cx="3063300" cy="1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4"/>
          <p:cNvSpPr/>
          <p:nvPr/>
        </p:nvSpPr>
        <p:spPr>
          <a:xfrm flipH="1">
            <a:off x="3789992" y="2214971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5" name="Google Shape;305;p24"/>
          <p:cNvGrpSpPr/>
          <p:nvPr/>
        </p:nvGrpSpPr>
        <p:grpSpPr>
          <a:xfrm>
            <a:off x="6541255" y="3023279"/>
            <a:ext cx="1024386" cy="1522884"/>
            <a:chOff x="6505573" y="2745170"/>
            <a:chExt cx="1122000" cy="1668000"/>
          </a:xfrm>
        </p:grpSpPr>
        <p:sp>
          <p:nvSpPr>
            <p:cNvPr id="306" name="Google Shape;306;p24"/>
            <p:cNvSpPr/>
            <p:nvPr/>
          </p:nvSpPr>
          <p:spPr>
            <a:xfrm>
              <a:off x="6517841" y="2745170"/>
              <a:ext cx="1109700" cy="16680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 rot="-5400000">
              <a:off x="6238873" y="3024453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 rot="-5400000">
              <a:off x="6238873" y="3012061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6954127" y="4329594"/>
              <a:ext cx="224700" cy="315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10" name="Google Shape;310;p24"/>
          <p:cNvPicPr preferRelativeResize="0"/>
          <p:nvPr/>
        </p:nvPicPr>
        <p:blipFill rotWithShape="1">
          <a:blip r:embed="rId3">
            <a:alphaModFix/>
          </a:blip>
          <a:srcRect b="16020" l="53168" r="26238" t="53058"/>
          <a:stretch/>
        </p:blipFill>
        <p:spPr>
          <a:xfrm>
            <a:off x="6540872" y="3090796"/>
            <a:ext cx="1024200" cy="13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4"/>
          <p:cNvSpPr/>
          <p:nvPr/>
        </p:nvSpPr>
        <p:spPr>
          <a:xfrm flipH="1">
            <a:off x="6540786" y="3091015"/>
            <a:ext cx="1024200" cy="13332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2" name="Google Shape;312;p24"/>
          <p:cNvGrpSpPr/>
          <p:nvPr/>
        </p:nvGrpSpPr>
        <p:grpSpPr>
          <a:xfrm>
            <a:off x="6184620" y="3598922"/>
            <a:ext cx="520684" cy="1036470"/>
            <a:chOff x="9543736" y="4486132"/>
            <a:chExt cx="570300" cy="1135235"/>
          </a:xfrm>
        </p:grpSpPr>
        <p:sp>
          <p:nvSpPr>
            <p:cNvPr id="313" name="Google Shape;313;p24"/>
            <p:cNvSpPr/>
            <p:nvPr/>
          </p:nvSpPr>
          <p:spPr>
            <a:xfrm>
              <a:off x="9543736" y="4487212"/>
              <a:ext cx="570300" cy="11328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 rot="-5400000">
              <a:off x="9265568" y="4772968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 rot="-5400000">
              <a:off x="9265568" y="4764532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9736876" y="5519757"/>
              <a:ext cx="186300" cy="303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17" name="Google Shape;317;p24"/>
          <p:cNvPicPr preferRelativeResize="0"/>
          <p:nvPr/>
        </p:nvPicPr>
        <p:blipFill rotWithShape="1">
          <a:blip r:embed="rId3">
            <a:alphaModFix/>
          </a:blip>
          <a:srcRect b="36733" l="41330" r="47980" t="42211"/>
          <a:stretch/>
        </p:blipFill>
        <p:spPr>
          <a:xfrm>
            <a:off x="6184187" y="3598584"/>
            <a:ext cx="520500" cy="888900"/>
          </a:xfrm>
          <a:prstGeom prst="round2SameRect">
            <a:avLst>
              <a:gd fmla="val 4129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18" name="Google Shape;318;p24"/>
          <p:cNvSpPr/>
          <p:nvPr/>
        </p:nvSpPr>
        <p:spPr>
          <a:xfrm flipH="1">
            <a:off x="6184059" y="3619734"/>
            <a:ext cx="520500" cy="8679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9" name="Google Shape;319;p24"/>
          <p:cNvGrpSpPr/>
          <p:nvPr/>
        </p:nvGrpSpPr>
        <p:grpSpPr>
          <a:xfrm>
            <a:off x="7343579" y="3920386"/>
            <a:ext cx="455496" cy="692277"/>
            <a:chOff x="7384375" y="3728000"/>
            <a:chExt cx="498900" cy="758244"/>
          </a:xfrm>
        </p:grpSpPr>
        <p:sp>
          <p:nvSpPr>
            <p:cNvPr id="320" name="Google Shape;320;p24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4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7384375" y="3860325"/>
              <a:ext cx="498900" cy="498900"/>
            </a:xfrm>
            <a:prstGeom prst="ellipse">
              <a:avLst/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4" name="Google Shape;324;p24"/>
          <p:cNvGrpSpPr/>
          <p:nvPr/>
        </p:nvGrpSpPr>
        <p:grpSpPr>
          <a:xfrm>
            <a:off x="7343611" y="4038783"/>
            <a:ext cx="478081" cy="462776"/>
            <a:chOff x="7384385" y="3857442"/>
            <a:chExt cx="523637" cy="506874"/>
          </a:xfrm>
        </p:grpSpPr>
        <p:sp>
          <p:nvSpPr>
            <p:cNvPr id="325" name="Google Shape;325;p24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6" name="Google Shape;326;p24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327" name="Google Shape;327;p24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24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descr="offset_comp_342327_edited.jpg" id="329" name="Google Shape;329;p24"/>
          <p:cNvPicPr preferRelativeResize="0"/>
          <p:nvPr/>
        </p:nvPicPr>
        <p:blipFill rotWithShape="1">
          <a:blip r:embed="rId3">
            <a:alphaModFix/>
          </a:blip>
          <a:srcRect b="36557" l="48584" r="37425" t="47335"/>
          <a:stretch/>
        </p:blipFill>
        <p:spPr>
          <a:xfrm>
            <a:off x="7370680" y="4067566"/>
            <a:ext cx="400500" cy="3993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30" name="Google Shape;330;p24"/>
          <p:cNvGrpSpPr/>
          <p:nvPr/>
        </p:nvGrpSpPr>
        <p:grpSpPr>
          <a:xfrm>
            <a:off x="7889618" y="3920386"/>
            <a:ext cx="435785" cy="692277"/>
            <a:chOff x="7982421" y="3727763"/>
            <a:chExt cx="477311" cy="758244"/>
          </a:xfrm>
        </p:grpSpPr>
        <p:sp>
          <p:nvSpPr>
            <p:cNvPr id="331" name="Google Shape;331;p24"/>
            <p:cNvSpPr/>
            <p:nvPr/>
          </p:nvSpPr>
          <p:spPr>
            <a:xfrm>
              <a:off x="8054507" y="3728825"/>
              <a:ext cx="316500" cy="756600"/>
            </a:xfrm>
            <a:prstGeom prst="roundRect">
              <a:avLst>
                <a:gd fmla="val 15418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4"/>
            <p:cNvSpPr/>
            <p:nvPr/>
          </p:nvSpPr>
          <p:spPr>
            <a:xfrm rot="10800000">
              <a:off x="8054264" y="4233407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4"/>
            <p:cNvSpPr/>
            <p:nvPr/>
          </p:nvSpPr>
          <p:spPr>
            <a:xfrm rot="5400000">
              <a:off x="8085300" y="4276650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8054261" y="3727763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7991115" y="3866003"/>
              <a:ext cx="434400" cy="486900"/>
            </a:xfrm>
            <a:prstGeom prst="roundRect">
              <a:avLst>
                <a:gd fmla="val 12273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4"/>
            <p:cNvSpPr/>
            <p:nvPr/>
          </p:nvSpPr>
          <p:spPr>
            <a:xfrm>
              <a:off x="7982425" y="3884047"/>
              <a:ext cx="451800" cy="499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8408132" y="4081081"/>
              <a:ext cx="51600" cy="516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7982421" y="3863888"/>
              <a:ext cx="451800" cy="5139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39" name="Google Shape;339;p24"/>
          <p:cNvPicPr preferRelativeResize="0"/>
          <p:nvPr/>
        </p:nvPicPr>
        <p:blipFill rotWithShape="1">
          <a:blip r:embed="rId3">
            <a:alphaModFix/>
          </a:blip>
          <a:srcRect b="27092" l="49668" r="37351" t="55915"/>
          <a:stretch/>
        </p:blipFill>
        <p:spPr>
          <a:xfrm>
            <a:off x="7906010" y="4063587"/>
            <a:ext cx="379200" cy="429900"/>
          </a:xfrm>
          <a:prstGeom prst="roundRect">
            <a:avLst>
              <a:gd fmla="val 7794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0" name="Google Shape;3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750" y="351650"/>
            <a:ext cx="6320325" cy="1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